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7628" y="4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2DAC0-B84C-9CFD-D8FC-2A39532764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5D7BD2-911D-BD90-0EDE-737CDC954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EC6DC-11D4-B4B2-D638-0A51A81D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534D6A-FCD8-0A2A-4630-3F0510D6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B929CF-7869-ED85-564A-65F56BAD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853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0773A-C6B3-8869-1497-77D22D174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B2F1A2-6916-2339-49E8-7B5FF0E1F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071695-7B86-7A80-2A94-2D7038DAE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03DA26-5225-862A-3BE5-15254E7C2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E32C0D-5222-9739-8E7C-BB0D69C1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6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AAA025-32B4-39E6-4E35-E8509D029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678F3C-9B4B-7829-DC0C-2BC325E64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D173C4-8866-68ED-0D0D-C6755B2C6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610E3B-758D-3925-7156-958F5745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27EFBC-0CF3-7AA6-0B76-E034179E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80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EE4CB-3215-30F7-B7EA-8D98C8A6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646E45-4CBA-376E-73F7-148A97845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1BBA09-0B71-F8E9-59E1-8823ED6DC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312940-3A8E-5524-98F7-79E02560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431036-4A3A-6E2F-4008-9ED9CA468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419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6A369-4C58-8C64-165F-0C03443AD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1A04A2-179A-638E-5A6F-73AB3B13B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6A75BE-D564-0832-776B-EA09A870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51C266-A884-9917-4CEE-97233A15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DC9ABD-C9D5-53EF-4518-A04790152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265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9DF5E7-7069-76B1-D2D7-4B6E9C5C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6B7178-45F0-BAAF-394B-AF8DCB3743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5C75BF-46C3-0575-27EA-F4CCB17F6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B1A848-1651-CCEA-4D2C-259DD77C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6DED50-CCFE-83A5-ADC7-D2E49F99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7C738C-9A86-0F1E-A992-0A9A81E5C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576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C2CFA-2840-E2DF-AD05-BB10DCE2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48808E-8C5E-DFDA-3BD9-A59A7D89B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60697D-03B2-7332-1086-5E5D06B66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6E6451-8217-5C32-06C3-5EEFD9643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CE54BB-4C14-F452-26E4-F37B28168F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98D3C92-5D24-EEAD-91DA-9AA2D4E3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DA0B10A-6CB0-4385-5FD4-E7525BADE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12FF78-1603-3B33-3D7D-666E7D62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127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78142-092F-C434-EF59-1135877C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63291B-91E6-3404-6972-CC9F87D8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BDF414-867D-2E38-2E98-CC555905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E7303E2-CECF-B5D9-DA72-1AE0970C4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10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8C71918-D04F-951D-270F-3DEE83D7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4EE5948-D9DB-E15F-CFF0-7A8A4EEC5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D5F49A-FC1C-DCEE-00E0-04C53CF9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546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3F2A2-D4D6-73E6-4D00-68C58664B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3F6C9-F034-4DFE-D066-87AD084B8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722FA99-0A48-C161-37F3-709FB9C5C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352705-83AB-5DCB-DAFD-23C5C10B2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0EA4C6-E26B-E9BD-CE25-E5022096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77F702-9AA8-C442-E227-D658A506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543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9D354-52CA-F0D6-0FA3-3AEC9FFD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703915-9FA1-88EF-8DFE-1E77ECDCF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1345BD-B4D1-5BB1-4001-2C797BCFD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7E8743-1BA4-2F07-F6CC-EBB4E559B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5888EA-40FC-42BE-D323-FD362486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4A423F-A511-AFE7-C30D-234A4FA74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351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D3373C-69BF-3489-AE4E-0CBD104E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74C86A-76D5-C347-A82E-1059EBBB6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18ABD3-BEB1-354A-261C-3F425D950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BC597-0E35-4BC7-A6B9-03DD7E6B5DD4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70A64D-D1F2-D7D9-6157-A24833D9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90ECC2-94DC-CA36-EA83-7A0402C64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870BC-8907-4A53-8A17-16BF3504BE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72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02F046-3E4A-0D4A-2266-5781AF2459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9ECB06-F650-EC2C-9068-B64D76BAC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434AB8-EA54-9825-52F5-79A7896B1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2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DE67C5-86D7-8EFC-BE4C-75560E973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78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0D0BF5-8B93-0EB3-83D5-146BCD766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70A5CAD-757C-8774-8BDC-35FB66371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F52C09-0371-9136-A9C0-A2CFD206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75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9EE05F-2352-7F00-6833-2E2849B8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9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681F92-5FA6-820A-6F22-04CCEA678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1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4D07EE-5DF9-D768-E8F2-E319F082D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36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790D196-96C4-2EBA-36C2-5F8FEE6FA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7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14E93A-8628-2182-30A3-4D274E09E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5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8B71019-7722-84CD-4596-95C3913E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08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B15B583-8348-B5A5-883D-7BD626884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81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D95955-0875-D24D-BB4C-B9E99C66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24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675093-AAF4-5241-C148-71947C847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8CE0D1-6376-7204-DFED-1FDB9EACA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96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6D3261-4086-A14E-B5A9-EC5FF9D5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72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6D955B-46B2-2FBE-0A8E-3E37673F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87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B3B978-7E23-9CA0-9FC8-98C7D0A7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14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6E087E-5E68-5C36-A034-DB9091A1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7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E5295A-20D3-D77C-AF36-8BE7EA957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53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0DFE38-F933-B90A-00FF-61EF7CDE7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65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E0E2EA-2C13-6B85-6487-E70135C0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6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AD83D9-D3C6-891D-701F-A3D128496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24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1BF4D4-FF2F-5B61-9392-A5D3E10E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77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43F837-68BE-C16F-E52A-DC644439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84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3C573E-088B-8CE5-4120-5BA7A69A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35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E799B7-24EC-AA12-310F-520AE31D8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78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AB78096-FDA8-D729-9E53-EA1BE4A98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48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7802FC-0166-4C3E-7560-32CC956F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007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986DDC-E37F-A99E-7CFC-F8E2CED96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26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624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1149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980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60154A4-6045-4FAB-62D0-6E180EF73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30482" y="-6696074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22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46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D03354-F3E3-C4F5-2620-5AABA21F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19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18A83DB-D0C1-18C4-762C-7D7576A26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4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DD965D-A40A-1CDC-EB6D-A682563B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0D135C-2183-DEA6-E986-B5CFD5235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7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BFF7D8A-9AC3-5FD2-ACF9-8392C919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9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0</Words>
  <Application>Microsoft Office PowerPoint</Application>
  <PresentationFormat>宽屏</PresentationFormat>
  <Paragraphs>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解忧</dc:creator>
  <cp:lastModifiedBy>解忧</cp:lastModifiedBy>
  <cp:revision>2</cp:revision>
  <dcterms:created xsi:type="dcterms:W3CDTF">2022-09-06T13:28:59Z</dcterms:created>
  <dcterms:modified xsi:type="dcterms:W3CDTF">2022-09-07T08:59:04Z</dcterms:modified>
</cp:coreProperties>
</file>